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FFCFD5-DA3D-4955-9DF2-9C3437397B9E}" v="12" dt="2021-11-18T20:48:5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E5DE8-E534-4F09-9F1F-B69541908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F66E6-36A1-47A0-9C51-B4EB6E0B7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B728-8DAA-419E-81A5-89F24FFF1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C08E0-562D-400D-AF07-16B2D029C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C7DC0-ADB6-40BA-B78C-91BB9E3F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4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C2E00-92AA-497D-B60D-0B729E83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BA74E-E11C-498D-B8EA-A3D94CD84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A0804-665F-43FD-A6CE-6937A1F4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6FCC3-CE92-4175-93CB-1C67E70B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6C72F-A8D2-44E3-8D93-1106FB05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2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9678E-EB8F-41EA-8E49-1DAD10F8F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05931-EED5-402F-B925-F2C269A54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AFD9D-DAFA-4746-AE2F-00A7F934E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0391A-B470-4FF7-9F5E-D42C7018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1FC22-545A-4193-83A6-93707E4D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0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BE0E1-5055-46B0-94A8-247632AA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C2FFE-F749-4544-B589-113EC13FF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49B3F-943A-4C44-9440-42D1110E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4E7A-3B59-4DD2-81A4-4D9D30276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A6533-897E-4EE3-8557-20FE0978C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6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641E1-B52E-447B-B0EB-DC0FBFC3A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F702A-63A1-4F85-95DC-F8383C48A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81CBC-FDA9-42D5-9FDD-C889D29E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C55AC-D6F9-4A25-843B-CA2F0878D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14308-11D2-40F3-8A5B-B4E5B7A8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25956-1A6A-456C-8ACF-2B71F3E8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FAFF7-BC37-4B50-9D15-83E137062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9FE47-222C-4A22-9BA1-169FA443B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5C8B4-FA86-4188-9F50-C59357FB5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CAF91-AE36-411C-B64F-A73DE9264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4DC56-D0E1-4FD0-A8AA-BAB1636AA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3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00E1F-E4E9-40AA-9706-B3A626E11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2B90D-5182-4DDB-9E58-ADD605C32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831DB-B525-4E60-B5FC-CAC919B53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92314-5FCC-45A7-AADA-31A607E80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505BFD-0BCE-435E-A416-18B6CFBD60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39CEAC-DE50-4607-B5C6-EC9E26DD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D7DC27-2497-4102-8DF3-B021C513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19441C-B4AE-442F-B681-02286A93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2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4A15-4C10-4301-862E-171CD9C9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D7E8DC-68CF-42A2-9651-0D0C1816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2C7FF-C43B-4E73-8AE2-13F7644E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FAA78-CCF2-473D-A376-A64845D9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1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A7362-8D77-4DD8-BBC7-B9D4E3711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EE530-79B4-4154-BD0B-57FE6069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74CB-E7F8-4436-B78E-F06A7FD04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0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8DE1A-7B2A-44B9-8E91-BFE3037BD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04B96-1D1C-493F-9018-722BBDF95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9A75-78A4-4DC0-9FD6-5C4511B69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E8DE0-2F4A-49DC-A143-F19A019D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C6709-C0DE-4FE8-8801-7BBA1C31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9E217-17B3-47FA-BB95-5D9CCD22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7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EC8B4-A9FF-4FDD-BF3B-0E7A681BD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60703A-E86C-4B94-912D-0F3E26202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9B733-F433-4FAC-9204-7C8DFB003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1D0797-2ED1-4C72-9114-FF259CE7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99598-33C4-462A-9B27-C802076F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18E24-3EF3-4636-BCFB-92790606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35A98-C595-4B85-9D57-0089F3C2F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9178F-D44A-4076-B177-399572FA7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A0239-B41F-4AF7-AA63-F7084C10F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FC358-EFCB-41B4-9EF7-571984900F5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11C65-2586-4D89-93B2-38518F8B8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3094B-38DB-40C1-949F-8DAED53CB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3AD59-38C0-4342-936A-94098045D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9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rb.gov/advanced-searc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rb.gov/advanced-search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rb.gov/advanced-search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rb.gov/advanced-search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rb.gov/advanced-search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rb.gov/advanced-search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rb.gov/advanced-search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77F93-0821-4F68-AD35-43E7946D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Advanced Data Search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4783B4-2AB5-44C9-BDAD-09A989A10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258" y="375762"/>
            <a:ext cx="6848715" cy="24848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With </a:t>
            </a:r>
            <a:r>
              <a:rPr lang="en-US" b="1" dirty="0">
                <a:latin typeface="Arial"/>
                <a:cs typeface="Arial"/>
              </a:rPr>
              <a:t>Advanced Data Search </a:t>
            </a:r>
            <a:r>
              <a:rPr lang="en-US" dirty="0">
                <a:latin typeface="Arial"/>
                <a:cs typeface="Arial"/>
              </a:rPr>
              <a:t>you can create customized downloadable data sets of case and election information.</a:t>
            </a:r>
          </a:p>
        </p:txBody>
      </p:sp>
      <p:pic>
        <p:nvPicPr>
          <p:cNvPr id="13" name="Picture 12" descr="A picture containing timeline&#10;&#10;Description automatically generated">
            <a:extLst>
              <a:ext uri="{FF2B5EF4-FFF2-40B4-BE49-F238E27FC236}">
                <a16:creationId xmlns:a16="http://schemas.microsoft.com/office/drawing/2014/main" id="{51EB8989-4F71-405F-95DC-BCD28C9EF8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57"/>
          <a:stretch/>
        </p:blipFill>
        <p:spPr>
          <a:xfrm>
            <a:off x="4654297" y="2601838"/>
            <a:ext cx="6894236" cy="2098242"/>
          </a:xfrm>
          <a:prstGeom prst="rect">
            <a:avLst/>
          </a:prstGeom>
        </p:spPr>
      </p:pic>
      <p:sp>
        <p:nvSpPr>
          <p:cNvPr id="15" name="Arrow: Up 14">
            <a:extLst>
              <a:ext uri="{FF2B5EF4-FFF2-40B4-BE49-F238E27FC236}">
                <a16:creationId xmlns:a16="http://schemas.microsoft.com/office/drawing/2014/main" id="{A751698A-88EC-4DBD-9070-9E85E7BE43AC}"/>
              </a:ext>
            </a:extLst>
          </p:cNvPr>
          <p:cNvSpPr/>
          <p:nvPr/>
        </p:nvSpPr>
        <p:spPr>
          <a:xfrm>
            <a:off x="6308804" y="4571661"/>
            <a:ext cx="484632" cy="78199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EF161F-9EFD-4026-9E34-66310CC22B64}"/>
              </a:ext>
            </a:extLst>
          </p:cNvPr>
          <p:cNvSpPr txBox="1"/>
          <p:nvPr/>
        </p:nvSpPr>
        <p:spPr>
          <a:xfrm>
            <a:off x="6902016" y="575533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Check it out now!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02878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77F93-0821-4F68-AD35-43E7946D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Advanced Data Search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E9862D1-63C4-463C-85DD-A16EB1A0D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983" y="449582"/>
            <a:ext cx="6848715" cy="24848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Start with selecting a report type from the drop-down list.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C9F86DB-8E3E-4D01-9FE7-3CBB74F9B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9818" y="2789407"/>
            <a:ext cx="6756690" cy="30929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D8435D7-612F-4E00-9A48-0E863C70A2A9}"/>
              </a:ext>
            </a:extLst>
          </p:cNvPr>
          <p:cNvSpPr txBox="1"/>
          <p:nvPr/>
        </p:nvSpPr>
        <p:spPr>
          <a:xfrm>
            <a:off x="6703741" y="614618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Check it out now!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01090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77F93-0821-4F68-AD35-43E7946D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Advanced Data Search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3B537CE-72FD-470F-9C85-345C991F9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5595" y="40144"/>
            <a:ext cx="6848715" cy="24848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You can add and re-order columns to your preference, select additional criteria as desired, and click the Search button. 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A3EC94-C8B6-49F6-BF5A-3B93F25BA799}"/>
              </a:ext>
            </a:extLst>
          </p:cNvPr>
          <p:cNvSpPr txBox="1"/>
          <p:nvPr/>
        </p:nvSpPr>
        <p:spPr>
          <a:xfrm>
            <a:off x="10126404" y="3430120"/>
            <a:ext cx="184048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If no specific columns are selected, then all the columns will be selected by default.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13AEB83-ED08-4885-B41D-B2AB98757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2033" y="2422107"/>
            <a:ext cx="3800068" cy="378670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C2B09BC-50A9-4059-A369-C7DB5C82814F}"/>
              </a:ext>
            </a:extLst>
          </p:cNvPr>
          <p:cNvSpPr txBox="1"/>
          <p:nvPr/>
        </p:nvSpPr>
        <p:spPr>
          <a:xfrm>
            <a:off x="6768353" y="638287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Check it out now!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67371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77F93-0821-4F68-AD35-43E7946D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Advanced Data Search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5909873-3BA8-41B4-B32A-DE489B97D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983" y="449582"/>
            <a:ext cx="6848715" cy="24848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After receiving your search results, you can download the CSV.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4993CA4-5438-4B3D-8DEE-40B8E7F12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9818" y="2793427"/>
            <a:ext cx="6756690" cy="308491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4E60389-CFB1-454D-A712-EF451513DA45}"/>
              </a:ext>
            </a:extLst>
          </p:cNvPr>
          <p:cNvSpPr txBox="1"/>
          <p:nvPr/>
        </p:nvSpPr>
        <p:spPr>
          <a:xfrm>
            <a:off x="6703741" y="614618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Check it out now!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90231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77F93-0821-4F68-AD35-43E7946D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Advanced Data Search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6C954FC-C49E-4DAE-AB6E-864AA3640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983" y="304523"/>
            <a:ext cx="6848715" cy="24848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If you are downloading a larger data set, it may take a few minutes. You can continue to use the site as your data set downloads in the download tray at the end of the menu bar.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6AC174-DD1E-4A49-B558-4909CC853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0724" y="2789407"/>
            <a:ext cx="4954878" cy="30929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87E7C39-98DB-4B5D-AE35-F8B86585448C}"/>
              </a:ext>
            </a:extLst>
          </p:cNvPr>
          <p:cNvSpPr txBox="1"/>
          <p:nvPr/>
        </p:nvSpPr>
        <p:spPr>
          <a:xfrm>
            <a:off x="6703741" y="614618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Check it out now!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8813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77F93-0821-4F68-AD35-43E7946D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Advanced Data Search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7E58831-AC49-4F55-A349-9EAB30047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983" y="342488"/>
            <a:ext cx="6848715" cy="24848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Once the download is complete, your file will load on your browser and be ready for you to view.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24E86CD-F024-4019-8212-20836E666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9818" y="3044673"/>
            <a:ext cx="6756690" cy="258242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00B1F02-3AF6-4AF7-8F14-D7E57DDFDA8D}"/>
              </a:ext>
            </a:extLst>
          </p:cNvPr>
          <p:cNvSpPr txBox="1"/>
          <p:nvPr/>
        </p:nvSpPr>
        <p:spPr>
          <a:xfrm>
            <a:off x="6703741" y="614618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Check it out now!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97499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77F93-0821-4F68-AD35-43E7946D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Advanced Data Search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12899DE-BD33-42E8-BCBA-F4EE77521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983" y="449582"/>
            <a:ext cx="6848715" cy="248488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Create and download your own customized data set today!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4253C9C-BC47-4A82-B2A1-A23D2AE9B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9818" y="3031895"/>
            <a:ext cx="6756690" cy="260797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2E25C48-7077-4002-94CD-F345F461E2F4}"/>
              </a:ext>
            </a:extLst>
          </p:cNvPr>
          <p:cNvSpPr txBox="1"/>
          <p:nvPr/>
        </p:nvSpPr>
        <p:spPr>
          <a:xfrm>
            <a:off x="6703741" y="614618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Check it out now!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6793098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206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Advanced Data Search</vt:lpstr>
      <vt:lpstr>Advanced Data Search</vt:lpstr>
      <vt:lpstr>Advanced Data Search</vt:lpstr>
      <vt:lpstr>Advanced Data Search</vt:lpstr>
      <vt:lpstr>Advanced Data Search</vt:lpstr>
      <vt:lpstr>Advanced Data Search</vt:lpstr>
      <vt:lpstr>Advanced Data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Search</dc:title>
  <dc:creator>Jeffries, Kevin [CONTRACTOR]</dc:creator>
  <cp:lastModifiedBy>Jeffries, Kevin [CONTRACTOR]</cp:lastModifiedBy>
  <cp:revision>2</cp:revision>
  <dcterms:created xsi:type="dcterms:W3CDTF">2021-11-16T19:19:11Z</dcterms:created>
  <dcterms:modified xsi:type="dcterms:W3CDTF">2021-11-18T20:49:32Z</dcterms:modified>
</cp:coreProperties>
</file>